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8883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4510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0373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5411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6596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8052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152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2697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4952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535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8774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9282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/>
          <p:nvPr/>
        </p:nvGrpSpPr>
        <p:grpSpPr>
          <a:xfrm>
            <a:off x="274638" y="104775"/>
            <a:ext cx="8445501" cy="6626999"/>
            <a:chOff x="274638" y="104775"/>
            <a:chExt cx="8445501" cy="6626999"/>
          </a:xfrm>
        </p:grpSpPr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317792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200" b="1" dirty="0">
                  <a:latin typeface="Times New Roman" pitchFamily="18" charset="0"/>
                </a:rPr>
                <a:t>http://www.reliatech.de / </a:t>
              </a:r>
              <a:r>
                <a:rPr lang="de-DE" sz="1200" b="1" dirty="0" smtClean="0">
                  <a:latin typeface="Times New Roman" pitchFamily="18" charset="0"/>
                </a:rPr>
                <a:t>orders@reliatech.de</a:t>
              </a:r>
              <a:endParaRPr lang="de-DE" sz="1200" b="1" dirty="0">
                <a:latin typeface="Times New Roman" pitchFamily="18" charset="0"/>
              </a:endParaRPr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9" name="Rechteck 8"/>
          <p:cNvSpPr/>
          <p:nvPr/>
        </p:nvSpPr>
        <p:spPr>
          <a:xfrm>
            <a:off x="840540" y="5345784"/>
            <a:ext cx="74419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VEGFR-1/Flt-1 Sandwich ELISA </a:t>
            </a:r>
            <a:r>
              <a:rPr lang="en-US" sz="1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using 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the monoclonal mouse anti-human Flt-1 antibody #101-M30 [0,5µg/ml] for capturing and recombinant human sFlt1-14 [Cat# S01-072] as standard. The </a:t>
            </a:r>
            <a:r>
              <a:rPr lang="en-US" sz="1200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Biotinylated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polyclonal rabbit anti-human Flt-1 antibody #102-PABi20 [1µg/ml] was </a:t>
            </a:r>
            <a:r>
              <a:rPr lang="en-US" sz="1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used 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for detection.  </a:t>
            </a:r>
            <a:endParaRPr lang="de-DE" sz="120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2244704" y="946655"/>
            <a:ext cx="464107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Sandwich ELISA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soluble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Flt1-14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#101-M30 / S01-072 / 102-PABi20)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678406"/>
            <a:ext cx="3599250" cy="34067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0885269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15</cp:revision>
  <dcterms:created xsi:type="dcterms:W3CDTF">2014-04-11T11:38:37Z</dcterms:created>
  <dcterms:modified xsi:type="dcterms:W3CDTF">2015-04-14T06:19:20Z</dcterms:modified>
</cp:coreProperties>
</file>